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E45C70-A08D-42ED-A188-0AEC28FFF125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328B74-C870-45D3-9D83-4863CA4133B2}">
      <dgm:prSet phldrT="[Text]"/>
      <dgm:spPr/>
      <dgm:t>
        <a:bodyPr/>
        <a:lstStyle/>
        <a:p>
          <a:r>
            <a:rPr lang="en-US" b="1" dirty="0" smtClean="0"/>
            <a:t>Sense of Order </a:t>
          </a:r>
          <a:r>
            <a:rPr lang="en-US" b="1" smtClean="0"/>
            <a:t>to Stories</a:t>
          </a:r>
          <a:endParaRPr lang="en-US" b="1" dirty="0"/>
        </a:p>
      </dgm:t>
    </dgm:pt>
    <dgm:pt modelId="{2DE9F307-E2F4-4733-A0E6-02D736C6A320}" type="parTrans" cxnId="{7CD5FEBA-658B-47B2-9444-567045B305EB}">
      <dgm:prSet/>
      <dgm:spPr/>
      <dgm:t>
        <a:bodyPr/>
        <a:lstStyle/>
        <a:p>
          <a:endParaRPr lang="en-US"/>
        </a:p>
      </dgm:t>
    </dgm:pt>
    <dgm:pt modelId="{FF80D02A-817D-41CB-AB94-4F61E57B45CE}" type="sibTrans" cxnId="{7CD5FEBA-658B-47B2-9444-567045B305EB}">
      <dgm:prSet/>
      <dgm:spPr/>
      <dgm:t>
        <a:bodyPr/>
        <a:lstStyle/>
        <a:p>
          <a:endParaRPr lang="en-US"/>
        </a:p>
      </dgm:t>
    </dgm:pt>
    <dgm:pt modelId="{2B07EA06-0493-42E5-9F4D-4ACFAA01E719}">
      <dgm:prSet phldrT="[Text]"/>
      <dgm:spPr/>
      <dgm:t>
        <a:bodyPr/>
        <a:lstStyle/>
        <a:p>
          <a:r>
            <a:rPr lang="en-US" b="1" dirty="0" smtClean="0"/>
            <a:t>Base for Summarizing</a:t>
          </a:r>
          <a:endParaRPr lang="en-US" b="1" dirty="0"/>
        </a:p>
      </dgm:t>
    </dgm:pt>
    <dgm:pt modelId="{8E77D764-BA63-4531-B72D-658845D90848}" type="parTrans" cxnId="{471144F6-F163-43F0-91D0-8A512DCA9843}">
      <dgm:prSet/>
      <dgm:spPr/>
      <dgm:t>
        <a:bodyPr/>
        <a:lstStyle/>
        <a:p>
          <a:endParaRPr lang="en-US"/>
        </a:p>
      </dgm:t>
    </dgm:pt>
    <dgm:pt modelId="{60418F87-C29A-4165-B9B6-7878556FD886}" type="sibTrans" cxnId="{471144F6-F163-43F0-91D0-8A512DCA9843}">
      <dgm:prSet/>
      <dgm:spPr/>
      <dgm:t>
        <a:bodyPr/>
        <a:lstStyle/>
        <a:p>
          <a:endParaRPr lang="en-US"/>
        </a:p>
      </dgm:t>
    </dgm:pt>
    <dgm:pt modelId="{FF424B90-5BB3-4C20-A1A3-332C15B1ED1D}">
      <dgm:prSet phldrT="[Text]"/>
      <dgm:spPr/>
      <dgm:t>
        <a:bodyPr/>
        <a:lstStyle/>
        <a:p>
          <a:r>
            <a:rPr lang="en-US" b="1" dirty="0" smtClean="0"/>
            <a:t>Opportunities for Rereading &amp; Retelling</a:t>
          </a:r>
          <a:endParaRPr lang="en-US" b="1" dirty="0"/>
        </a:p>
      </dgm:t>
    </dgm:pt>
    <dgm:pt modelId="{5B90B66C-F512-402F-AF3C-5A3F0DDED4B3}" type="parTrans" cxnId="{9155AD17-444F-40FA-9532-325A82C5B91A}">
      <dgm:prSet/>
      <dgm:spPr/>
      <dgm:t>
        <a:bodyPr/>
        <a:lstStyle/>
        <a:p>
          <a:endParaRPr lang="en-US"/>
        </a:p>
      </dgm:t>
    </dgm:pt>
    <dgm:pt modelId="{632E30CC-3615-4506-9249-15A48F8B5C44}" type="sibTrans" cxnId="{9155AD17-444F-40FA-9532-325A82C5B91A}">
      <dgm:prSet/>
      <dgm:spPr/>
      <dgm:t>
        <a:bodyPr/>
        <a:lstStyle/>
        <a:p>
          <a:endParaRPr lang="en-US"/>
        </a:p>
      </dgm:t>
    </dgm:pt>
    <dgm:pt modelId="{CFD19D73-2340-4CB7-90B1-5648E5B69BC8}" type="pres">
      <dgm:prSet presAssocID="{96E45C70-A08D-42ED-A188-0AEC28FFF125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BF3D21-B4F1-4375-8635-0E729BD151DD}" type="pres">
      <dgm:prSet presAssocID="{96E45C70-A08D-42ED-A188-0AEC28FFF125}" presName="cycle" presStyleCnt="0"/>
      <dgm:spPr/>
    </dgm:pt>
    <dgm:pt modelId="{F1D0A698-F815-4C53-8330-12F11392EC38}" type="pres">
      <dgm:prSet presAssocID="{96E45C70-A08D-42ED-A188-0AEC28FFF125}" presName="centerShape" presStyleCnt="0"/>
      <dgm:spPr/>
    </dgm:pt>
    <dgm:pt modelId="{F7CC0C2D-5C89-4642-8F88-1F3E30322AA4}" type="pres">
      <dgm:prSet presAssocID="{96E45C70-A08D-42ED-A188-0AEC28FFF125}" presName="connSite" presStyleLbl="node1" presStyleIdx="0" presStyleCnt="4"/>
      <dgm:spPr/>
    </dgm:pt>
    <dgm:pt modelId="{321F6732-1B24-4DEB-BF25-5916377E3087}" type="pres">
      <dgm:prSet presAssocID="{96E45C70-A08D-42ED-A188-0AEC28FFF125}" presName="visible" presStyleLbl="node1" presStyleIdx="0" presStyleCnt="4" custScaleX="106803" custScaleY="93653" custLinFactNeighborX="18074" custLinFactNeighborY="149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7FD361E-064F-4669-BE6C-19FB499BC8E1}" type="pres">
      <dgm:prSet presAssocID="{2DE9F307-E2F4-4733-A0E6-02D736C6A320}" presName="Name25" presStyleLbl="parChTrans1D1" presStyleIdx="0" presStyleCnt="3"/>
      <dgm:spPr/>
      <dgm:t>
        <a:bodyPr/>
        <a:lstStyle/>
        <a:p>
          <a:endParaRPr lang="en-US"/>
        </a:p>
      </dgm:t>
    </dgm:pt>
    <dgm:pt modelId="{4D9B310F-B434-4B40-AED5-0734E43613FA}" type="pres">
      <dgm:prSet presAssocID="{65328B74-C870-45D3-9D83-4863CA4133B2}" presName="node" presStyleCnt="0"/>
      <dgm:spPr/>
    </dgm:pt>
    <dgm:pt modelId="{4318743D-CB26-4128-8EB8-21ED89C0D3B6}" type="pres">
      <dgm:prSet presAssocID="{65328B74-C870-45D3-9D83-4863CA4133B2}" presName="parentNode" presStyleLbl="node1" presStyleIdx="1" presStyleCnt="4" custScaleX="235904" custScaleY="105725" custLinFactX="425" custLinFactNeighborX="100000" custLinFactNeighborY="336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3BFA2A-DEC7-4904-80AE-EA335CF6E572}" type="pres">
      <dgm:prSet presAssocID="{65328B74-C870-45D3-9D83-4863CA4133B2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42ED2E-EDE3-43DC-A891-90E77758B932}" type="pres">
      <dgm:prSet presAssocID="{8E77D764-BA63-4531-B72D-658845D90848}" presName="Name25" presStyleLbl="parChTrans1D1" presStyleIdx="1" presStyleCnt="3"/>
      <dgm:spPr/>
      <dgm:t>
        <a:bodyPr/>
        <a:lstStyle/>
        <a:p>
          <a:endParaRPr lang="en-US"/>
        </a:p>
      </dgm:t>
    </dgm:pt>
    <dgm:pt modelId="{7860E063-43DD-4D48-A4C7-B9DC1755FE28}" type="pres">
      <dgm:prSet presAssocID="{2B07EA06-0493-42E5-9F4D-4ACFAA01E719}" presName="node" presStyleCnt="0"/>
      <dgm:spPr/>
    </dgm:pt>
    <dgm:pt modelId="{CDF94061-BF96-4C38-8CC2-9307BA58F7AB}" type="pres">
      <dgm:prSet presAssocID="{2B07EA06-0493-42E5-9F4D-4ACFAA01E719}" presName="parentNode" presStyleLbl="node1" presStyleIdx="2" presStyleCnt="4" custScaleX="222256" custScaleY="106243" custLinFactX="44203" custLinFactNeighborX="100000" custLinFactNeighborY="-99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D51F42-06E5-48F8-BE0D-D60AF4468CF3}" type="pres">
      <dgm:prSet presAssocID="{2B07EA06-0493-42E5-9F4D-4ACFAA01E719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8F20B2-14AA-430C-B241-D030A17029AD}" type="pres">
      <dgm:prSet presAssocID="{5B90B66C-F512-402F-AF3C-5A3F0DDED4B3}" presName="Name25" presStyleLbl="parChTrans1D1" presStyleIdx="2" presStyleCnt="3"/>
      <dgm:spPr/>
      <dgm:t>
        <a:bodyPr/>
        <a:lstStyle/>
        <a:p>
          <a:endParaRPr lang="en-US"/>
        </a:p>
      </dgm:t>
    </dgm:pt>
    <dgm:pt modelId="{7E1C6007-971B-4502-8136-96C76134B071}" type="pres">
      <dgm:prSet presAssocID="{FF424B90-5BB3-4C20-A1A3-332C15B1ED1D}" presName="node" presStyleCnt="0"/>
      <dgm:spPr/>
    </dgm:pt>
    <dgm:pt modelId="{3C9DD9D6-729F-4F67-9EAF-C74A0D65B830}" type="pres">
      <dgm:prSet presAssocID="{FF424B90-5BB3-4C20-A1A3-332C15B1ED1D}" presName="parentNode" presStyleLbl="node1" presStyleIdx="3" presStyleCnt="4" custScaleX="241863" custScaleY="119486" custLinFactNeighborX="90486" custLinFactNeighborY="166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070A57-0930-4817-9D88-AAD747C32758}" type="pres">
      <dgm:prSet presAssocID="{FF424B90-5BB3-4C20-A1A3-332C15B1ED1D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55AD17-444F-40FA-9532-325A82C5B91A}" srcId="{96E45C70-A08D-42ED-A188-0AEC28FFF125}" destId="{FF424B90-5BB3-4C20-A1A3-332C15B1ED1D}" srcOrd="2" destOrd="0" parTransId="{5B90B66C-F512-402F-AF3C-5A3F0DDED4B3}" sibTransId="{632E30CC-3615-4506-9249-15A48F8B5C44}"/>
    <dgm:cxn modelId="{7CD5FEBA-658B-47B2-9444-567045B305EB}" srcId="{96E45C70-A08D-42ED-A188-0AEC28FFF125}" destId="{65328B74-C870-45D3-9D83-4863CA4133B2}" srcOrd="0" destOrd="0" parTransId="{2DE9F307-E2F4-4733-A0E6-02D736C6A320}" sibTransId="{FF80D02A-817D-41CB-AB94-4F61E57B45CE}"/>
    <dgm:cxn modelId="{996A7F0E-11FE-4CC3-8E0C-876C35AE0E06}" type="presOf" srcId="{2B07EA06-0493-42E5-9F4D-4ACFAA01E719}" destId="{CDF94061-BF96-4C38-8CC2-9307BA58F7AB}" srcOrd="0" destOrd="0" presId="urn:microsoft.com/office/officeart/2005/8/layout/radial2"/>
    <dgm:cxn modelId="{0849E553-A26C-4259-B134-B9574B383574}" type="presOf" srcId="{96E45C70-A08D-42ED-A188-0AEC28FFF125}" destId="{CFD19D73-2340-4CB7-90B1-5648E5B69BC8}" srcOrd="0" destOrd="0" presId="urn:microsoft.com/office/officeart/2005/8/layout/radial2"/>
    <dgm:cxn modelId="{1F032D01-8F95-4AD6-983F-701F832C2995}" type="presOf" srcId="{5B90B66C-F512-402F-AF3C-5A3F0DDED4B3}" destId="{518F20B2-14AA-430C-B241-D030A17029AD}" srcOrd="0" destOrd="0" presId="urn:microsoft.com/office/officeart/2005/8/layout/radial2"/>
    <dgm:cxn modelId="{7FDDC226-4491-4E90-94A3-24660E18540B}" type="presOf" srcId="{FF424B90-5BB3-4C20-A1A3-332C15B1ED1D}" destId="{3C9DD9D6-729F-4F67-9EAF-C74A0D65B830}" srcOrd="0" destOrd="0" presId="urn:microsoft.com/office/officeart/2005/8/layout/radial2"/>
    <dgm:cxn modelId="{471144F6-F163-43F0-91D0-8A512DCA9843}" srcId="{96E45C70-A08D-42ED-A188-0AEC28FFF125}" destId="{2B07EA06-0493-42E5-9F4D-4ACFAA01E719}" srcOrd="1" destOrd="0" parTransId="{8E77D764-BA63-4531-B72D-658845D90848}" sibTransId="{60418F87-C29A-4165-B9B6-7878556FD886}"/>
    <dgm:cxn modelId="{F088D4B9-6016-482D-B1B4-D93DB3121D8F}" type="presOf" srcId="{2DE9F307-E2F4-4733-A0E6-02D736C6A320}" destId="{87FD361E-064F-4669-BE6C-19FB499BC8E1}" srcOrd="0" destOrd="0" presId="urn:microsoft.com/office/officeart/2005/8/layout/radial2"/>
    <dgm:cxn modelId="{142704C3-5669-453A-BBD8-45EF740520EF}" type="presOf" srcId="{8E77D764-BA63-4531-B72D-658845D90848}" destId="{8042ED2E-EDE3-43DC-A891-90E77758B932}" srcOrd="0" destOrd="0" presId="urn:microsoft.com/office/officeart/2005/8/layout/radial2"/>
    <dgm:cxn modelId="{21FBABF4-C68B-4409-B9CB-539223113316}" type="presOf" srcId="{65328B74-C870-45D3-9D83-4863CA4133B2}" destId="{4318743D-CB26-4128-8EB8-21ED89C0D3B6}" srcOrd="0" destOrd="0" presId="urn:microsoft.com/office/officeart/2005/8/layout/radial2"/>
    <dgm:cxn modelId="{E2587605-F2C2-4DD2-BA13-C359E765F843}" type="presParOf" srcId="{CFD19D73-2340-4CB7-90B1-5648E5B69BC8}" destId="{EABF3D21-B4F1-4375-8635-0E729BD151DD}" srcOrd="0" destOrd="0" presId="urn:microsoft.com/office/officeart/2005/8/layout/radial2"/>
    <dgm:cxn modelId="{F4878918-CE4B-41F2-B61F-B0C6EAFF7DAC}" type="presParOf" srcId="{EABF3D21-B4F1-4375-8635-0E729BD151DD}" destId="{F1D0A698-F815-4C53-8330-12F11392EC38}" srcOrd="0" destOrd="0" presId="urn:microsoft.com/office/officeart/2005/8/layout/radial2"/>
    <dgm:cxn modelId="{B4C51D4C-A911-406A-B1AC-0C5F6555FB38}" type="presParOf" srcId="{F1D0A698-F815-4C53-8330-12F11392EC38}" destId="{F7CC0C2D-5C89-4642-8F88-1F3E30322AA4}" srcOrd="0" destOrd="0" presId="urn:microsoft.com/office/officeart/2005/8/layout/radial2"/>
    <dgm:cxn modelId="{1365B83B-2D76-4155-ACAF-91726864BF85}" type="presParOf" srcId="{F1D0A698-F815-4C53-8330-12F11392EC38}" destId="{321F6732-1B24-4DEB-BF25-5916377E3087}" srcOrd="1" destOrd="0" presId="urn:microsoft.com/office/officeart/2005/8/layout/radial2"/>
    <dgm:cxn modelId="{F516A086-D5E1-4EA5-BA3B-466879EBDAE2}" type="presParOf" srcId="{EABF3D21-B4F1-4375-8635-0E729BD151DD}" destId="{87FD361E-064F-4669-BE6C-19FB499BC8E1}" srcOrd="1" destOrd="0" presId="urn:microsoft.com/office/officeart/2005/8/layout/radial2"/>
    <dgm:cxn modelId="{6290EE88-8A71-44FC-9977-F7D60230E016}" type="presParOf" srcId="{EABF3D21-B4F1-4375-8635-0E729BD151DD}" destId="{4D9B310F-B434-4B40-AED5-0734E43613FA}" srcOrd="2" destOrd="0" presId="urn:microsoft.com/office/officeart/2005/8/layout/radial2"/>
    <dgm:cxn modelId="{B16F1BD8-75F3-432B-BC24-C07C3E3F0382}" type="presParOf" srcId="{4D9B310F-B434-4B40-AED5-0734E43613FA}" destId="{4318743D-CB26-4128-8EB8-21ED89C0D3B6}" srcOrd="0" destOrd="0" presId="urn:microsoft.com/office/officeart/2005/8/layout/radial2"/>
    <dgm:cxn modelId="{DFB86D00-7382-4199-AD5A-F854549718A4}" type="presParOf" srcId="{4D9B310F-B434-4B40-AED5-0734E43613FA}" destId="{043BFA2A-DEC7-4904-80AE-EA335CF6E572}" srcOrd="1" destOrd="0" presId="urn:microsoft.com/office/officeart/2005/8/layout/radial2"/>
    <dgm:cxn modelId="{F57892C2-6DAE-49B5-BC20-243EBC075487}" type="presParOf" srcId="{EABF3D21-B4F1-4375-8635-0E729BD151DD}" destId="{8042ED2E-EDE3-43DC-A891-90E77758B932}" srcOrd="3" destOrd="0" presId="urn:microsoft.com/office/officeart/2005/8/layout/radial2"/>
    <dgm:cxn modelId="{FB6DCF5E-74BF-41B2-B8B6-4AF22EFD2390}" type="presParOf" srcId="{EABF3D21-B4F1-4375-8635-0E729BD151DD}" destId="{7860E063-43DD-4D48-A4C7-B9DC1755FE28}" srcOrd="4" destOrd="0" presId="urn:microsoft.com/office/officeart/2005/8/layout/radial2"/>
    <dgm:cxn modelId="{D083D084-9D44-4803-BBDE-0AD89AE8C3D1}" type="presParOf" srcId="{7860E063-43DD-4D48-A4C7-B9DC1755FE28}" destId="{CDF94061-BF96-4C38-8CC2-9307BA58F7AB}" srcOrd="0" destOrd="0" presId="urn:microsoft.com/office/officeart/2005/8/layout/radial2"/>
    <dgm:cxn modelId="{172D90F9-2CB2-4E99-BA58-A188AC9082D7}" type="presParOf" srcId="{7860E063-43DD-4D48-A4C7-B9DC1755FE28}" destId="{56D51F42-06E5-48F8-BE0D-D60AF4468CF3}" srcOrd="1" destOrd="0" presId="urn:microsoft.com/office/officeart/2005/8/layout/radial2"/>
    <dgm:cxn modelId="{6FF60C37-7D84-4771-99F9-49DBE77EDBB0}" type="presParOf" srcId="{EABF3D21-B4F1-4375-8635-0E729BD151DD}" destId="{518F20B2-14AA-430C-B241-D030A17029AD}" srcOrd="5" destOrd="0" presId="urn:microsoft.com/office/officeart/2005/8/layout/radial2"/>
    <dgm:cxn modelId="{820C51F2-1CCB-4E39-A9D4-435BF68A269C}" type="presParOf" srcId="{EABF3D21-B4F1-4375-8635-0E729BD151DD}" destId="{7E1C6007-971B-4502-8136-96C76134B071}" srcOrd="6" destOrd="0" presId="urn:microsoft.com/office/officeart/2005/8/layout/radial2"/>
    <dgm:cxn modelId="{1D097BB7-BB89-45C8-857A-F4D9E6DCBDD7}" type="presParOf" srcId="{7E1C6007-971B-4502-8136-96C76134B071}" destId="{3C9DD9D6-729F-4F67-9EAF-C74A0D65B830}" srcOrd="0" destOrd="0" presId="urn:microsoft.com/office/officeart/2005/8/layout/radial2"/>
    <dgm:cxn modelId="{837D9E70-C9FF-4EB9-8480-E0F38FB42DDE}" type="presParOf" srcId="{7E1C6007-971B-4502-8136-96C76134B071}" destId="{B2070A57-0930-4817-9D88-AAD747C32758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8F20B2-14AA-430C-B241-D030A17029AD}">
      <dsp:nvSpPr>
        <dsp:cNvPr id="0" name=""/>
        <dsp:cNvSpPr/>
      </dsp:nvSpPr>
      <dsp:spPr>
        <a:xfrm rot="1850387">
          <a:off x="1797566" y="3406050"/>
          <a:ext cx="1252045" cy="65039"/>
        </a:xfrm>
        <a:custGeom>
          <a:avLst/>
          <a:gdLst/>
          <a:ahLst/>
          <a:cxnLst/>
          <a:rect l="0" t="0" r="0" b="0"/>
          <a:pathLst>
            <a:path>
              <a:moveTo>
                <a:pt x="0" y="32519"/>
              </a:moveTo>
              <a:lnTo>
                <a:pt x="1252045" y="325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42ED2E-EDE3-43DC-A891-90E77758B932}">
      <dsp:nvSpPr>
        <dsp:cNvPr id="0" name=""/>
        <dsp:cNvSpPr/>
      </dsp:nvSpPr>
      <dsp:spPr>
        <a:xfrm rot="21487492">
          <a:off x="1885572" y="2471242"/>
          <a:ext cx="1909854" cy="65039"/>
        </a:xfrm>
        <a:custGeom>
          <a:avLst/>
          <a:gdLst/>
          <a:ahLst/>
          <a:cxnLst/>
          <a:rect l="0" t="0" r="0" b="0"/>
          <a:pathLst>
            <a:path>
              <a:moveTo>
                <a:pt x="0" y="32519"/>
              </a:moveTo>
              <a:lnTo>
                <a:pt x="1909854" y="325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FD361E-064F-4669-BE6C-19FB499BC8E1}">
      <dsp:nvSpPr>
        <dsp:cNvPr id="0" name=""/>
        <dsp:cNvSpPr/>
      </dsp:nvSpPr>
      <dsp:spPr>
        <a:xfrm rot="19862505">
          <a:off x="1794963" y="1667990"/>
          <a:ext cx="1457605" cy="65039"/>
        </a:xfrm>
        <a:custGeom>
          <a:avLst/>
          <a:gdLst/>
          <a:ahLst/>
          <a:cxnLst/>
          <a:rect l="0" t="0" r="0" b="0"/>
          <a:pathLst>
            <a:path>
              <a:moveTo>
                <a:pt x="0" y="32519"/>
              </a:moveTo>
              <a:lnTo>
                <a:pt x="1457605" y="325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1F6732-1B24-4DEB-BF25-5916377E3087}">
      <dsp:nvSpPr>
        <dsp:cNvPr id="0" name=""/>
        <dsp:cNvSpPr/>
      </dsp:nvSpPr>
      <dsp:spPr>
        <a:xfrm>
          <a:off x="27195" y="1366966"/>
          <a:ext cx="2823003" cy="247542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18743D-CB26-4128-8EB8-21ED89C0D3B6}">
      <dsp:nvSpPr>
        <dsp:cNvPr id="0" name=""/>
        <dsp:cNvSpPr/>
      </dsp:nvSpPr>
      <dsp:spPr>
        <a:xfrm>
          <a:off x="2514602" y="-42390"/>
          <a:ext cx="3490615" cy="15643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Sense of Order </a:t>
          </a:r>
          <a:r>
            <a:rPr lang="en-US" sz="2200" b="1" kern="1200" smtClean="0"/>
            <a:t>to Stories</a:t>
          </a:r>
          <a:endParaRPr lang="en-US" sz="2200" b="1" kern="1200" dirty="0"/>
        </a:p>
      </dsp:txBody>
      <dsp:txXfrm>
        <a:off x="2514602" y="-42390"/>
        <a:ext cx="3490615" cy="1564387"/>
      </dsp:txXfrm>
    </dsp:sp>
    <dsp:sp modelId="{CDF94061-BF96-4C38-8CC2-9307BA58F7AB}">
      <dsp:nvSpPr>
        <dsp:cNvPr id="0" name=""/>
        <dsp:cNvSpPr/>
      </dsp:nvSpPr>
      <dsp:spPr>
        <a:xfrm>
          <a:off x="3791071" y="1632781"/>
          <a:ext cx="3288669" cy="15720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Base for Summarizing</a:t>
          </a:r>
          <a:endParaRPr lang="en-US" sz="2100" b="1" kern="1200" dirty="0"/>
        </a:p>
      </dsp:txBody>
      <dsp:txXfrm>
        <a:off x="3791071" y="1632781"/>
        <a:ext cx="3288669" cy="1572052"/>
      </dsp:txXfrm>
    </dsp:sp>
    <dsp:sp modelId="{3C9DD9D6-729F-4F67-9EAF-C74A0D65B830}">
      <dsp:nvSpPr>
        <dsp:cNvPr id="0" name=""/>
        <dsp:cNvSpPr/>
      </dsp:nvSpPr>
      <dsp:spPr>
        <a:xfrm>
          <a:off x="2312428" y="3556575"/>
          <a:ext cx="3578789" cy="17680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Opportunities for Rereading &amp; Retelling</a:t>
          </a:r>
          <a:endParaRPr lang="en-US" sz="2000" b="1" kern="1200" dirty="0"/>
        </a:p>
      </dsp:txBody>
      <dsp:txXfrm>
        <a:off x="2312428" y="3556575"/>
        <a:ext cx="3578789" cy="17680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C9A8BF9-7E4B-4DFC-84DD-7CB5FABA5373}" type="datetimeFigureOut">
              <a:rPr lang="en-US" smtClean="0"/>
              <a:pPr/>
              <a:t>11/9/2010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C2DBE22-C3A3-4D39-92CC-617B4208B9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8BF9-7E4B-4DFC-84DD-7CB5FABA5373}" type="datetimeFigureOut">
              <a:rPr lang="en-US" smtClean="0"/>
              <a:pPr/>
              <a:t>11/9/2010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DBE22-C3A3-4D39-92CC-617B4208B9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8BF9-7E4B-4DFC-84DD-7CB5FABA5373}" type="datetimeFigureOut">
              <a:rPr lang="en-US" smtClean="0"/>
              <a:pPr/>
              <a:t>11/9/2010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DBE22-C3A3-4D39-92CC-617B4208B9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C9A8BF9-7E4B-4DFC-84DD-7CB5FABA5373}" type="datetimeFigureOut">
              <a:rPr lang="en-US" smtClean="0"/>
              <a:pPr/>
              <a:t>11/9/2010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DBE22-C3A3-4D39-92CC-617B4208B9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C9A8BF9-7E4B-4DFC-84DD-7CB5FABA5373}" type="datetimeFigureOut">
              <a:rPr lang="en-US" smtClean="0"/>
              <a:pPr/>
              <a:t>11/9/2010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5C2DBE22-C3A3-4D39-92CC-617B4208B9B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C9A8BF9-7E4B-4DFC-84DD-7CB5FABA5373}" type="datetimeFigureOut">
              <a:rPr lang="en-US" smtClean="0"/>
              <a:pPr/>
              <a:t>11/9/2010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C2DBE22-C3A3-4D39-92CC-617B4208B9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C9A8BF9-7E4B-4DFC-84DD-7CB5FABA5373}" type="datetimeFigureOut">
              <a:rPr lang="en-US" smtClean="0"/>
              <a:pPr/>
              <a:t>11/9/2010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5C2DBE22-C3A3-4D39-92CC-617B4208B9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8BF9-7E4B-4DFC-84DD-7CB5FABA5373}" type="datetimeFigureOut">
              <a:rPr lang="en-US" smtClean="0"/>
              <a:pPr/>
              <a:t>11/9/2010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DBE22-C3A3-4D39-92CC-617B4208B9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C9A8BF9-7E4B-4DFC-84DD-7CB5FABA5373}" type="datetimeFigureOut">
              <a:rPr lang="en-US" smtClean="0"/>
              <a:pPr/>
              <a:t>11/9/2010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C2DBE22-C3A3-4D39-92CC-617B4208B9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C9A8BF9-7E4B-4DFC-84DD-7CB5FABA5373}" type="datetimeFigureOut">
              <a:rPr lang="en-US" smtClean="0"/>
              <a:pPr/>
              <a:t>11/9/2010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5C2DBE22-C3A3-4D39-92CC-617B4208B9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C9A8BF9-7E4B-4DFC-84DD-7CB5FABA5373}" type="datetimeFigureOut">
              <a:rPr lang="en-US" smtClean="0"/>
              <a:pPr/>
              <a:t>11/9/2010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5C2DBE22-C3A3-4D39-92CC-617B4208B9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C9A8BF9-7E4B-4DFC-84DD-7CB5FABA5373}" type="datetimeFigureOut">
              <a:rPr lang="en-US" smtClean="0"/>
              <a:pPr/>
              <a:t>11/9/2010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C2DBE22-C3A3-4D39-92CC-617B4208B9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ll dir="ld"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teachervision.fen.com/skill-builder/reading-comprehension/48779.html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Sequencing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Katie </a:t>
            </a:r>
            <a:r>
              <a:rPr lang="en-US" dirty="0" err="1" smtClean="0"/>
              <a:t>Visaggio</a:t>
            </a:r>
            <a:endParaRPr lang="en-US" dirty="0" smtClean="0"/>
          </a:p>
          <a:p>
            <a:r>
              <a:rPr lang="en-US" dirty="0" smtClean="0"/>
              <a:t>RED 6544</a:t>
            </a:r>
          </a:p>
          <a:p>
            <a:r>
              <a:rPr lang="en-US" dirty="0" smtClean="0"/>
              <a:t>Nov. 10, 2010</a:t>
            </a:r>
            <a:endParaRPr lang="en-US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000" dirty="0" smtClean="0"/>
              <a:t>Sequencing</a:t>
            </a:r>
            <a:r>
              <a:rPr lang="en-US" sz="6000" dirty="0" smtClean="0"/>
              <a:t>   </a:t>
            </a:r>
            <a:endParaRPr lang="en-US" sz="6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43000" y="320040"/>
            <a:ext cx="7784338" cy="598932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Key Component to Emergent Literacy</a:t>
            </a:r>
          </a:p>
          <a:p>
            <a:pPr algn="ctr">
              <a:buNone/>
            </a:pPr>
            <a:endParaRPr lang="en-US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1524000" y="1397000"/>
          <a:ext cx="7315200" cy="523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Sequencing Stories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447801"/>
            <a:ext cx="4038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Objectives</a:t>
            </a:r>
          </a:p>
          <a:p>
            <a:pPr lvl="1"/>
            <a:r>
              <a:rPr lang="en-US" dirty="0" smtClean="0"/>
              <a:t>Identify beginning, middle, and end of story</a:t>
            </a:r>
          </a:p>
          <a:p>
            <a:pPr lvl="1"/>
            <a:r>
              <a:rPr lang="en-US" dirty="0" smtClean="0"/>
              <a:t>Correctly order events to match story</a:t>
            </a:r>
          </a:p>
          <a:p>
            <a:r>
              <a:rPr lang="en-US" dirty="0" smtClean="0"/>
              <a:t>Aides in retelling</a:t>
            </a:r>
          </a:p>
          <a:p>
            <a:r>
              <a:rPr lang="en-US" dirty="0" smtClean="0"/>
              <a:t>Provides base for story element/structure study later in school</a:t>
            </a:r>
          </a:p>
          <a:p>
            <a:r>
              <a:rPr lang="en-US" dirty="0" smtClean="0"/>
              <a:t>Helps young children start to write stories in a clear order</a:t>
            </a:r>
          </a:p>
          <a:p>
            <a:pPr lvl="1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2544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Assessment</a:t>
            </a:r>
          </a:p>
          <a:p>
            <a:pPr lvl="1"/>
            <a:r>
              <a:rPr lang="en-US" dirty="0" smtClean="0"/>
              <a:t>Observation</a:t>
            </a:r>
          </a:p>
          <a:p>
            <a:pPr lvl="1"/>
            <a:r>
              <a:rPr lang="en-US" dirty="0" smtClean="0"/>
              <a:t>Story maps/science charts</a:t>
            </a:r>
          </a:p>
          <a:p>
            <a:pPr lvl="1"/>
            <a:r>
              <a:rPr lang="en-US" dirty="0" smtClean="0"/>
              <a:t>Flip books</a:t>
            </a:r>
          </a:p>
          <a:p>
            <a:pPr lvl="1"/>
            <a:r>
              <a:rPr lang="en-US" dirty="0" smtClean="0"/>
              <a:t>Retelling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6" name="Picture 5" descr="100_41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3886200"/>
            <a:ext cx="3642360" cy="2731770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Sequencing in a preschool setting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One-on-One, small group, or whole class</a:t>
            </a:r>
          </a:p>
          <a:p>
            <a:r>
              <a:rPr lang="en-US" dirty="0" smtClean="0"/>
              <a:t>With fiction stories</a:t>
            </a:r>
          </a:p>
          <a:p>
            <a:pPr lvl="1"/>
            <a:r>
              <a:rPr lang="en-US" dirty="0" smtClean="0"/>
              <a:t>As retell on 3</a:t>
            </a:r>
            <a:r>
              <a:rPr lang="en-US" baseline="30000" dirty="0" smtClean="0"/>
              <a:t>rd</a:t>
            </a:r>
            <a:r>
              <a:rPr lang="en-US" dirty="0" smtClean="0"/>
              <a:t>-5</a:t>
            </a:r>
            <a:r>
              <a:rPr lang="en-US" baseline="30000" dirty="0" smtClean="0"/>
              <a:t>th</a:t>
            </a:r>
            <a:r>
              <a:rPr lang="en-US" dirty="0" smtClean="0"/>
              <a:t> days of a story</a:t>
            </a:r>
          </a:p>
          <a:p>
            <a:r>
              <a:rPr lang="en-US" dirty="0" smtClean="0"/>
              <a:t>With nonfiction</a:t>
            </a:r>
          </a:p>
          <a:p>
            <a:pPr lvl="1"/>
            <a:r>
              <a:rPr lang="en-US" dirty="0" smtClean="0"/>
              <a:t>Ex. : pumpkin life cycle</a:t>
            </a:r>
          </a:p>
          <a:p>
            <a:r>
              <a:rPr lang="en-US" dirty="0" smtClean="0"/>
              <a:t>Materials:</a:t>
            </a:r>
          </a:p>
          <a:p>
            <a:pPr lvl="1"/>
            <a:r>
              <a:rPr lang="en-US" dirty="0" smtClean="0"/>
              <a:t>Picture cards</a:t>
            </a:r>
          </a:p>
          <a:p>
            <a:pPr lvl="1"/>
            <a:r>
              <a:rPr lang="en-US" dirty="0" smtClean="0"/>
              <a:t>Story book pages</a:t>
            </a:r>
          </a:p>
          <a:p>
            <a:pPr lvl="1"/>
            <a:r>
              <a:rPr lang="en-US" dirty="0" smtClean="0"/>
              <a:t>Manipulatives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lvl="1">
              <a:buNone/>
            </a:pPr>
            <a:r>
              <a:rPr lang="en-US" dirty="0" smtClean="0"/>
              <a:t>Sequencing chart after a nonfiction story-The Life of a Pumpkin</a:t>
            </a:r>
            <a:endParaRPr lang="en-US" dirty="0"/>
          </a:p>
        </p:txBody>
      </p:sp>
      <p:pic>
        <p:nvPicPr>
          <p:cNvPr id="8" name="Picture 7" descr="100_41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2895600"/>
            <a:ext cx="4505960" cy="3379470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/>
              <a:t>SEQUENCING</a:t>
            </a:r>
            <a:endParaRPr lang="en-US" sz="6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752600" y="320040"/>
            <a:ext cx="7174738" cy="6309360"/>
          </a:xfrm>
        </p:spPr>
        <p:txBody>
          <a:bodyPr/>
          <a:lstStyle/>
          <a:p>
            <a:r>
              <a:rPr lang="en-US" dirty="0" smtClean="0"/>
              <a:t>Ordering story cards and then retelling the story while I scribe on our sentence strips.</a:t>
            </a:r>
            <a:endParaRPr lang="en-US" dirty="0"/>
          </a:p>
        </p:txBody>
      </p:sp>
      <p:pic>
        <p:nvPicPr>
          <p:cNvPr id="7" name="Picture 6" descr="100_41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1981200"/>
            <a:ext cx="5928360" cy="4446270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7000" dirty="0" smtClean="0"/>
              <a:t>Sequencing</a:t>
            </a:r>
            <a:endParaRPr lang="en-US" sz="7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35814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Teacher Vision has a great article on sequencing found here:</a:t>
            </a:r>
          </a:p>
          <a:p>
            <a:pPr>
              <a:buNone/>
            </a:pPr>
            <a:r>
              <a:rPr lang="en-US" dirty="0" smtClean="0">
                <a:hlinkClick r:id="rId2"/>
              </a:rPr>
              <a:t>http://www.teachervision.fen.com/skill-builder/reading-comprehension/48779.html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5" name="Picture 4" descr="100_41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11600" y="2209800"/>
            <a:ext cx="4988560" cy="3741420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61</TotalTime>
  <Words>161</Words>
  <Application>Microsoft Office PowerPoint</Application>
  <PresentationFormat>On-screen Show (4:3)</PresentationFormat>
  <Paragraphs>38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Verve</vt:lpstr>
      <vt:lpstr>Sequencing</vt:lpstr>
      <vt:lpstr>Sequencing   </vt:lpstr>
      <vt:lpstr>Sequencing Stories</vt:lpstr>
      <vt:lpstr>Sequencing in a preschool setting</vt:lpstr>
      <vt:lpstr>SEQUENCING</vt:lpstr>
      <vt:lpstr>Sequencing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Sequencing</dc:title>
  <dc:creator>Visaggio</dc:creator>
  <cp:lastModifiedBy>Visaggio</cp:lastModifiedBy>
  <cp:revision>42</cp:revision>
  <dcterms:created xsi:type="dcterms:W3CDTF">2010-11-09T18:38:23Z</dcterms:created>
  <dcterms:modified xsi:type="dcterms:W3CDTF">2010-11-10T01:21:12Z</dcterms:modified>
</cp:coreProperties>
</file>